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8A86-18C6-41A9-84BE-0003E7FF7FAA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D04A-594D-4247-B4D2-57E44E942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8A86-18C6-41A9-84BE-0003E7FF7FAA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D04A-594D-4247-B4D2-57E44E942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9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ГОСУДАРСТВЕННАЯ СИСТЕМА НАБЛЮДЕНИЯ</a:t>
            </a:r>
            <a:br>
              <a:rPr lang="ru-RU" sz="3600" b="1" smtClean="0"/>
            </a:br>
            <a:r>
              <a:rPr lang="ru-RU" sz="3600" b="1" smtClean="0"/>
              <a:t>ЗА СОСТОЯНИЕМ ПИТАНИЯ НАСЕЛЕНИЯ</a:t>
            </a:r>
            <a:endParaRPr lang="ru-RU" sz="36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3200" smtClean="0"/>
              <a:t>Основные блоки программы выборочного наблюдения рациона питания населения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8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smtClean="0">
                <a:latin typeface="Arial" charset="0"/>
              </a:rPr>
              <a:t>ВЫБОРОЧНОЕ НАБЛЮДЕНИЕ РАЦИОНА ПИТАНИЯ НАСЕЛЕНИЯ </a:t>
            </a:r>
            <a:r>
              <a:rPr lang="en-US" sz="1800" b="1" smtClean="0">
                <a:latin typeface="Arial" charset="0"/>
              </a:rPr>
              <a:t/>
            </a:r>
            <a:br>
              <a:rPr lang="en-US" sz="1800" b="1" smtClean="0">
                <a:latin typeface="Arial" charset="0"/>
              </a:rPr>
            </a:br>
            <a:r>
              <a:rPr lang="en-US" sz="1200" b="1" smtClean="0">
                <a:latin typeface="Arial" charset="0"/>
              </a:rPr>
              <a:t/>
            </a:r>
            <a:br>
              <a:rPr lang="en-US" sz="12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Блок 1. Основные характеристики питания  </a:t>
            </a:r>
            <a:endParaRPr lang="ru-RU" sz="1800" dirty="0" smtClean="0">
              <a:latin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b="1" smtClean="0">
                <a:latin typeface="Arial" charset="0"/>
              </a:rPr>
              <a:t>ВЫБОРОЧНОЕ НАБЛЮДЕНИЕ РАЦИОНА ПИТАНИЯ НАСЕЛЕНИЯ </a:t>
            </a:r>
            <a:br>
              <a:rPr lang="ru-RU" sz="18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/>
            </a:r>
            <a:br>
              <a:rPr lang="ru-RU" sz="12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Блок 2. Следование принципам здорового питания и</a:t>
            </a:r>
            <a:br>
              <a:rPr lang="ru-RU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здорового образа жизни </a:t>
            </a:r>
            <a:endParaRPr lang="ru-RU" sz="1800" dirty="0" smtClean="0">
              <a:latin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5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35000"/>
              </a:spcBef>
            </a:pPr>
            <a:r>
              <a:rPr lang="ru-RU" sz="1800" b="1" smtClean="0">
                <a:latin typeface="Arial" charset="0"/>
              </a:rPr>
              <a:t>ВЫБОРОЧНОЕ НАБЛЮДЕНИЕ РАЦИОНА ПИТАНИЯ НАСЕЛЕНИЯ</a:t>
            </a:r>
            <a:br>
              <a:rPr lang="ru-RU" sz="18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 </a:t>
            </a:r>
            <a:r>
              <a:rPr lang="en-US" sz="1800" b="1" smtClean="0">
                <a:latin typeface="Arial" charset="0"/>
              </a:rPr>
              <a:t/>
            </a:r>
            <a:br>
              <a:rPr lang="en-US" sz="18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Блок 3. Калорийность, уровень потребления пищевых веществ, </a:t>
            </a:r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витаминов, макро- и микроэлементов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8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smtClean="0">
                <a:latin typeface="Arial" charset="0"/>
              </a:rPr>
              <a:t>ВЫБОРОЧНОЕ НАБЛЮДЕНИЕ РАЦИОНА ПИТАНИЯ НАСЕЛЕНИЯ</a:t>
            </a:r>
            <a:br>
              <a:rPr lang="ru-RU" sz="18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 </a:t>
            </a:r>
            <a:r>
              <a:rPr lang="en-US" sz="2000" b="1" smtClean="0">
                <a:latin typeface="Arial" charset="0"/>
              </a:rPr>
              <a:t/>
            </a:r>
            <a:br>
              <a:rPr lang="en-US" sz="2000" b="1" smtClean="0">
                <a:latin typeface="Arial" charset="0"/>
              </a:rPr>
            </a:br>
            <a:r>
              <a:rPr lang="ru-RU" sz="1800" b="1" smtClean="0">
                <a:latin typeface="Arial" charset="0"/>
              </a:rPr>
              <a:t>Блок 4. Уровень потребления основных групп пищевых продуктов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КЛАССИФИКАЦИОННЫЕ ПРИЗНАКИ ДОМАШНИХ ХОЗЯЙСТВ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КЛАССИФИКАЦИОННЫЕ ПРИЗНАКИ НАСЕЛЕНИЯ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КЛАССИФИКАЦИОННЫЕ ПРИЗНАКИ НАСЕЛЕНИЯ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/>
              <a:t>МЕТОДЫ СБОРА И ОБРАБОТКИ ИНФОРМАЦИИ О РАЦИОНЕ ПИТАНИЯ</a:t>
            </a:r>
            <a:endParaRPr lang="ru-RU" sz="3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5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/>
              <a:t>СОСТАВНЫЕ БЛОКИ СИСТЕМЫ НАБЛЮДЕНИЙ</a:t>
            </a:r>
            <a:r>
              <a:rPr lang="ru-RU" sz="3800" smtClean="0"/>
              <a:t> </a:t>
            </a:r>
            <a:endParaRPr lang="ru-RU" sz="3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0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1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0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9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9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6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8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/>
              <a:t>ОХВАТ СИСТЕМОЙ НАБЛЮДЕНИЙ</a:t>
            </a:r>
            <a:endParaRPr lang="ru-RU" sz="3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6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5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0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39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4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6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9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0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2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smtClean="0"/>
              <a:t>РАЗЛИЧИЯ МЕЖДУ БЛОКАМИ СИСТЕМЫ НАБЛЮДЕНИЙ</a:t>
            </a:r>
            <a:endParaRPr lang="ru-RU" sz="3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4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04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1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83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0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6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16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3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5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2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7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52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/>
              <a:t>СПАСИБО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ru-RU" sz="3200" b="1" smtClean="0"/>
              <a:t> ЗА ВНИМАНИЕ</a:t>
            </a:r>
            <a:r>
              <a:rPr lang="en-US" sz="3200" b="1" smtClean="0"/>
              <a:t>!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ИСТОЧНИКИ ИНФОРМАЦИИ ДЛЯ ФОРМИРОВАНИЯ МИКРОЭКОНОМИЧЕСКИХ ПОКАЗАТЕЛЕЙ</a:t>
            </a:r>
            <a:endParaRPr lang="ru-RU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7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7030A0"/>
                </a:solidFill>
              </a:rPr>
              <a:t>Постановление Правительства РФ от 27.11.2010 г. № 946 «Об организации в Российской Федерации системы федеральных статистических наблюдений по социально-демографическим проблемам и мониторинга экономических потерь от смертности, заболеваемости и инвалидизации населения»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latin typeface="Tahoma" pitchFamily="34" charset="0"/>
              </a:rPr>
              <a:t>ВЫБОРОЧНОЕ НАБЛЮДЕНИЕ</a:t>
            </a:r>
            <a:r>
              <a:rPr lang="en-US" sz="2400" b="1" smtClean="0">
                <a:latin typeface="Tahoma" pitchFamily="34" charset="0"/>
              </a:rPr>
              <a:t/>
            </a:r>
            <a:br>
              <a:rPr lang="en-US" sz="2400" b="1" smtClean="0">
                <a:latin typeface="Tahoma" pitchFamily="34" charset="0"/>
              </a:rPr>
            </a:br>
            <a:r>
              <a:rPr lang="ru-RU" sz="2400" b="1" smtClean="0">
                <a:latin typeface="Tahoma" pitchFamily="34" charset="0"/>
              </a:rPr>
              <a:t>РАЦИОНА ПИТАНИЯ НАСЕЛЕНИЯ</a:t>
            </a:r>
            <a:r>
              <a:rPr lang="ru-RU" sz="2000" b="1" smtClean="0">
                <a:latin typeface="Tahoma" pitchFamily="34" charset="0"/>
              </a:rPr>
              <a:t/>
            </a:r>
            <a:br>
              <a:rPr lang="ru-RU" sz="2000" b="1" smtClean="0">
                <a:latin typeface="Tahoma" pitchFamily="34" charset="0"/>
              </a:rPr>
            </a:br>
            <a:endParaRPr lang="ru-RU" sz="2000" b="1" smtClean="0">
              <a:latin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5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</Words>
  <Application>Microsoft Office PowerPoint</Application>
  <PresentationFormat>Экран (4:3)</PresentationFormat>
  <Paragraphs>17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ГОСУДАРСТВЕННАЯ СИСТЕМА НАБЛЮДЕНИЯ ЗА СОСТОЯНИЕМ ПИТАНИЯ НАСЕЛЕНИЯ</vt:lpstr>
      <vt:lpstr>СОСТАВНЫЕ БЛОКИ СИСТЕМЫ НАБЛЮДЕНИЙ </vt:lpstr>
      <vt:lpstr>ОХВАТ СИСТЕМОЙ НАБЛЮДЕНИЙ</vt:lpstr>
      <vt:lpstr>РАЗЛИЧИЯ МЕЖДУ БЛОКАМИ СИСТЕМЫ НАБЛЮДЕНИЙ</vt:lpstr>
      <vt:lpstr>Презентация PowerPoint</vt:lpstr>
      <vt:lpstr>ИСТОЧНИКИ ИНФОРМАЦИИ ДЛЯ ФОРМИРОВАНИЯ МИКРОЭКОНОМИЧЕСКИХ ПОКАЗАТЕЛЕЙ</vt:lpstr>
      <vt:lpstr>Постановление Правительства РФ от 27.11.2010 г. № 946 «Об организации в Российской Федерации системы федеральных статистических наблюдений по социально-демографическим проблемам и мониторинга экономических потерь от смертности, заболеваемости и инвалидизации населения»</vt:lpstr>
      <vt:lpstr>Презентация PowerPoint</vt:lpstr>
      <vt:lpstr>ВЫБОРОЧНОЕ НАБЛЮДЕНИЕ РАЦИОНА ПИТАНИЯ НАСЕЛЕНИЯ </vt:lpstr>
      <vt:lpstr>Основные блоки программы выборочного наблюдения рациона питания населения</vt:lpstr>
      <vt:lpstr>ВЫБОРОЧНОЕ НАБЛЮДЕНИЕ РАЦИОНА ПИТАНИЯ НАСЕЛЕНИЯ   Блок 1. Основные характеристики питания  </vt:lpstr>
      <vt:lpstr>ВЫБОРОЧНОЕ НАБЛЮДЕНИЕ РАЦИОНА ПИТАНИЯ НАСЕЛЕНИЯ   Блок 2. Следование принципам здорового питания и здорового образа жизни </vt:lpstr>
      <vt:lpstr>ВЫБОРОЧНОЕ НАБЛЮДЕНИЕ РАЦИОНА ПИТАНИЯ НАСЕЛЕНИЯ   Блок 3. Калорийность, уровень потребления пищевых веществ, витаминов, макро- и микроэлементов</vt:lpstr>
      <vt:lpstr>ВЫБОРОЧНОЕ НАБЛЮДЕНИЕ РАЦИОНА ПИТАНИЯ НАСЕЛЕНИЯ   Блок 4. Уровень потребления основных групп пищевых продуктов</vt:lpstr>
      <vt:lpstr>КЛАССИФИКАЦИОННЫЕ ПРИЗНАКИ ДОМАШНИХ ХОЗЯЙСТВ</vt:lpstr>
      <vt:lpstr>КЛАССИФИКАЦИОННЫЕ ПРИЗНАКИ НАСЕЛЕНИЯ</vt:lpstr>
      <vt:lpstr>КЛАССИФИКАЦИОННЫЕ ПРИЗНАКИ НАСЕЛЕНИЯ</vt:lpstr>
      <vt:lpstr>МЕТОДЫ СБОРА И ОБРАБОТКИ ИНФОРМАЦИИ О РАЦИОНЕ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rosstat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СИСТЕМА НАБЛЮДЕНИЯ ЗА СОСТОЯНИЕМ ПИТАНИЯ НАСЕЛЕНИЯ</dc:title>
  <dc:creator>Муханова О.А.</dc:creator>
  <cp:lastModifiedBy>Gribach Ivan</cp:lastModifiedBy>
  <cp:revision>1</cp:revision>
  <dcterms:created xsi:type="dcterms:W3CDTF">2014-10-20T14:25:39Z</dcterms:created>
  <dcterms:modified xsi:type="dcterms:W3CDTF">2014-10-20T14:55:35Z</dcterms:modified>
</cp:coreProperties>
</file>